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Relationship Id="rId6" Target="../media/image67.png" Type="http://schemas.openxmlformats.org/officeDocument/2006/relationships/image"/><Relationship Id="rId7" Target="../media/image6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66.png" Type="http://schemas.openxmlformats.org/officeDocument/2006/relationships/image"/><Relationship Id="rId7" Target="../media/image71.png" Type="http://schemas.openxmlformats.org/officeDocument/2006/relationships/image"/><Relationship Id="rId8" Target="../media/image72.png" Type="http://schemas.openxmlformats.org/officeDocument/2006/relationships/image"/><Relationship Id="rId9" Target="../media/image7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Relationship Id="rId4" Target="../media/image74.png" Type="http://schemas.openxmlformats.org/officeDocument/2006/relationships/image"/><Relationship Id="rId5" Target="../media/image75.png" Type="http://schemas.openxmlformats.org/officeDocument/2006/relationships/image"/><Relationship Id="rId6" Target="../media/image76.png" Type="http://schemas.openxmlformats.org/officeDocument/2006/relationships/image"/><Relationship Id="rId7" Target="../media/image66.png" Type="http://schemas.openxmlformats.org/officeDocument/2006/relationships/image"/><Relationship Id="rId8" Target="../media/image7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Relationship Id="rId4" Target="../media/image78.png" Type="http://schemas.openxmlformats.org/officeDocument/2006/relationships/image"/><Relationship Id="rId5" Target="../media/image79.png" Type="http://schemas.openxmlformats.org/officeDocument/2006/relationships/image"/><Relationship Id="rId6" Target="../media/image66.png" Type="http://schemas.openxmlformats.org/officeDocument/2006/relationships/image"/><Relationship Id="rId7" Target="../media/image8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9.png" Type="http://schemas.openxmlformats.org/officeDocument/2006/relationships/image"/><Relationship Id="rId11" Target="../media/image90.png" Type="http://schemas.openxmlformats.org/officeDocument/2006/relationships/image"/><Relationship Id="rId2" Target="../media/image81.png" Type="http://schemas.openxmlformats.org/officeDocument/2006/relationships/image"/><Relationship Id="rId3" Target="../media/image82.png" Type="http://schemas.openxmlformats.org/officeDocument/2006/relationships/image"/><Relationship Id="rId4" Target="../media/image83.png" Type="http://schemas.openxmlformats.org/officeDocument/2006/relationships/image"/><Relationship Id="rId5" Target="../media/image84.png" Type="http://schemas.openxmlformats.org/officeDocument/2006/relationships/image"/><Relationship Id="rId6" Target="../media/image85.png" Type="http://schemas.openxmlformats.org/officeDocument/2006/relationships/image"/><Relationship Id="rId7" Target="../media/image86.png" Type="http://schemas.openxmlformats.org/officeDocument/2006/relationships/image"/><Relationship Id="rId8" Target="../media/image87.png" Type="http://schemas.openxmlformats.org/officeDocument/2006/relationships/image"/><Relationship Id="rId9" Target="../media/image8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9.png" Type="http://schemas.openxmlformats.org/officeDocument/2006/relationships/image"/><Relationship Id="rId11" Target="../media/image100.png" Type="http://schemas.openxmlformats.org/officeDocument/2006/relationships/image"/><Relationship Id="rId2" Target="../media/image91.png" Type="http://schemas.openxmlformats.org/officeDocument/2006/relationships/image"/><Relationship Id="rId3" Target="../media/image92.png" Type="http://schemas.openxmlformats.org/officeDocument/2006/relationships/image"/><Relationship Id="rId4" Target="../media/image93.png" Type="http://schemas.openxmlformats.org/officeDocument/2006/relationships/image"/><Relationship Id="rId5" Target="../media/image94.png" Type="http://schemas.openxmlformats.org/officeDocument/2006/relationships/image"/><Relationship Id="rId6" Target="../media/image95.png" Type="http://schemas.openxmlformats.org/officeDocument/2006/relationships/image"/><Relationship Id="rId7" Target="../media/image96.png" Type="http://schemas.openxmlformats.org/officeDocument/2006/relationships/image"/><Relationship Id="rId8" Target="../media/image97.png" Type="http://schemas.openxmlformats.org/officeDocument/2006/relationships/image"/><Relationship Id="rId9" Target="../media/image9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Relationship Id="rId3" Target="../media/image101.png" Type="http://schemas.openxmlformats.org/officeDocument/2006/relationships/image"/><Relationship Id="rId4" Target="../media/image10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3.png" Type="http://schemas.openxmlformats.org/officeDocument/2006/relationships/image"/><Relationship Id="rId4" Target="../media/image3.png" Type="http://schemas.openxmlformats.org/officeDocument/2006/relationships/image"/><Relationship Id="rId5" Target="../media/image10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8.png" Type="http://schemas.openxmlformats.org/officeDocument/2006/relationships/image"/><Relationship Id="rId14" Target="../media/image19.png" Type="http://schemas.openxmlformats.org/officeDocument/2006/relationships/image"/><Relationship Id="rId15" Target="../media/image20.png" Type="http://schemas.openxmlformats.org/officeDocument/2006/relationships/image"/><Relationship Id="rId16" Target="../media/image21.png" Type="http://schemas.openxmlformats.org/officeDocument/2006/relationships/image"/><Relationship Id="rId17" Target="../media/image22.pn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png" Type="http://schemas.openxmlformats.org/officeDocument/2006/relationships/image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61.png" Type="http://schemas.openxmlformats.org/officeDocument/2006/relationships/image"/><Relationship Id="rId8" Target="../media/image6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479800" y="-381000"/>
            <a:ext cx="11341100" cy="10299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6680200"/>
            <a:ext cx="5156200" cy="1333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937000" y="1803400"/>
            <a:ext cx="11010900" cy="4876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56100" y="9258300"/>
            <a:ext cx="9169400" cy="914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254500" y="4991100"/>
            <a:ext cx="9182100" cy="1054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A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-215900" y="-254000"/>
            <a:ext cx="8077200" cy="7213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1549095200" y="-2054186900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-114300" y="-152400"/>
            <a:ext cx="8077200" cy="7213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1790700"/>
            <a:ext cx="11620500" cy="7886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46500" y="-114300"/>
            <a:ext cx="9994900" cy="2273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325100" y="2108200"/>
            <a:ext cx="8928100" cy="1473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036300" y="3111500"/>
            <a:ext cx="8039100" cy="5702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A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-215900" y="-254000"/>
            <a:ext cx="8077200" cy="7213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1549095200" y="-2054186900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-114300" y="-152400"/>
            <a:ext cx="8077200" cy="7213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31800" y="1689100"/>
            <a:ext cx="12065000" cy="8191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340000">
            <a:off x="14058900" y="4940300"/>
            <a:ext cx="2895600" cy="1193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746500" y="-114300"/>
            <a:ext cx="9994900" cy="2273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11000" y="7950200"/>
            <a:ext cx="6832600" cy="2298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560300" y="1473200"/>
            <a:ext cx="6045200" cy="2247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819900" y="4673600"/>
            <a:ext cx="13208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A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-215900" y="-254000"/>
            <a:ext cx="8077200" cy="7213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1549095200" y="-2054186900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-114300" y="-152400"/>
            <a:ext cx="8077200" cy="7213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6400" y="1676400"/>
            <a:ext cx="12204700" cy="8242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08000" y="6032500"/>
            <a:ext cx="2235200" cy="177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429500" y="2489200"/>
            <a:ext cx="863600" cy="965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06400" y="5143500"/>
            <a:ext cx="419100" cy="469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746500" y="-114300"/>
            <a:ext cx="9994900" cy="2273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471400" y="4191000"/>
            <a:ext cx="6057900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A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-215900" y="-254000"/>
            <a:ext cx="8077200" cy="7213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1549095200" y="-2054186900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-114300" y="-152400"/>
            <a:ext cx="8077200" cy="7213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1755775000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7000" y="1422400"/>
            <a:ext cx="14020800" cy="8394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89500" y="3848100"/>
            <a:ext cx="7061200" cy="1130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746500" y="-114300"/>
            <a:ext cx="9994900" cy="2273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893800" y="4330700"/>
            <a:ext cx="482600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A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736600" y="5410200"/>
            <a:ext cx="19773900" cy="5702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1735328000" y="2147483647"/>
            <a:ext cx="2147483647" cy="164592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27000" y="5181600"/>
            <a:ext cx="18427700" cy="12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149600" y="88900"/>
            <a:ext cx="10426700" cy="227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2336800" y="1968500"/>
            <a:ext cx="20980400" cy="142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2870200" y="2794000"/>
            <a:ext cx="21526500" cy="1422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0800" y="3733800"/>
            <a:ext cx="18542000" cy="132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305300" y="5334000"/>
            <a:ext cx="8978900" cy="213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3657600" y="6985000"/>
            <a:ext cx="22440900" cy="1422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3708400" y="7823200"/>
            <a:ext cx="22491700" cy="1422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2794000" y="8750300"/>
            <a:ext cx="21272500" cy="1422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A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778000" y="1371600"/>
            <a:ext cx="13601700" cy="10337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676400" y="4622800"/>
            <a:ext cx="8966200" cy="6934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163800" y="1016000"/>
            <a:ext cx="1968500" cy="1968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69900" y="876300"/>
            <a:ext cx="4000500" cy="2247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1418094700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600" y="6540500"/>
            <a:ext cx="4927600" cy="3441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97000" y="6540500"/>
            <a:ext cx="4737100" cy="4737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02100" y="88900"/>
            <a:ext cx="9740900" cy="2273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55700" y="1574800"/>
            <a:ext cx="15367000" cy="3340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146300" y="4368800"/>
            <a:ext cx="14922500" cy="3340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5900" y="7404100"/>
            <a:ext cx="165608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A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778000" y="1371600"/>
            <a:ext cx="13601700" cy="10337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517900" y="139700"/>
            <a:ext cx="10439400" cy="2273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721100" y="1625600"/>
            <a:ext cx="9842500" cy="8636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479800" y="-381000"/>
            <a:ext cx="11341100" cy="10299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11900" y="6680200"/>
            <a:ext cx="5156200" cy="1333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660900" y="1562100"/>
            <a:ext cx="8928100" cy="5372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56100" y="9258300"/>
            <a:ext cx="9169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A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003300" y="1701800"/>
            <a:ext cx="12166600" cy="9245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927100" y="4610100"/>
            <a:ext cx="8026400" cy="6210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791200" y="292100"/>
            <a:ext cx="12192000" cy="9702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73478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527800" y="1993900"/>
            <a:ext cx="10426700" cy="127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73478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527800" y="3911600"/>
            <a:ext cx="10426700" cy="127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73478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527800" y="5816600"/>
            <a:ext cx="10426700" cy="127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7347800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527800" y="7734300"/>
            <a:ext cx="10426700" cy="127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66675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3300" y="2082800"/>
            <a:ext cx="4127500" cy="50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95300" y="1549400"/>
            <a:ext cx="5715000" cy="2984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353300" y="939800"/>
            <a:ext cx="4864100" cy="137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340600" y="2590800"/>
            <a:ext cx="3048000" cy="137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315200" y="4470400"/>
            <a:ext cx="4025900" cy="137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340600" y="6337300"/>
            <a:ext cx="2070100" cy="1447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327900" y="8305800"/>
            <a:ext cx="4406900" cy="1371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464300" y="749300"/>
            <a:ext cx="1257300" cy="1600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464300" y="2400300"/>
            <a:ext cx="1371600" cy="1600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464300" y="4279900"/>
            <a:ext cx="1384300" cy="1600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464300" y="6223000"/>
            <a:ext cx="1397000" cy="1600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464300" y="8204200"/>
            <a:ext cx="1371600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A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1602828900" y="-90158570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14300" y="-63500"/>
            <a:ext cx="18529300" cy="1042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-63500"/>
            <a:ext cx="18453100" cy="10426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0" y="5372100"/>
            <a:ext cx="1511300" cy="151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42400" y="6045200"/>
            <a:ext cx="203200" cy="393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42400" y="5829300"/>
            <a:ext cx="203200" cy="393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943100" y="7073900"/>
            <a:ext cx="14363700" cy="2044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930400" y="7073900"/>
            <a:ext cx="14363700" cy="2044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533900" y="393700"/>
            <a:ext cx="9296400" cy="2273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1574800" y="2413000"/>
            <a:ext cx="20472400" cy="1422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800100" y="4305300"/>
            <a:ext cx="19812000" cy="1422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4114800" y="3352800"/>
            <a:ext cx="22999700" cy="1422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324100" y="7010400"/>
            <a:ext cx="13893800" cy="248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A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1305966400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01600" y="3975100"/>
            <a:ext cx="18478500" cy="6426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1813966400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6070600"/>
            <a:ext cx="18554700" cy="4356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03300" y="4572000"/>
            <a:ext cx="16281400" cy="4559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03300" y="4622800"/>
            <a:ext cx="16230600" cy="4495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971800" y="762000"/>
            <a:ext cx="10845800" cy="2273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283200" y="2540000"/>
            <a:ext cx="7340600" cy="1803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68500" y="4673600"/>
            <a:ext cx="14516100" cy="1803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68500" y="5727700"/>
            <a:ext cx="14630400" cy="3517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A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1305966400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01600" y="3975100"/>
            <a:ext cx="18478500" cy="6426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1813966400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6070600"/>
            <a:ext cx="18554700" cy="4356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6400" y="1752600"/>
            <a:ext cx="9677400" cy="8051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127000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7700" y="6845300"/>
            <a:ext cx="92075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641600" y="-88900"/>
            <a:ext cx="11188700" cy="2273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72600" y="4267200"/>
            <a:ext cx="9271000" cy="3378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A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1305966400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01600" y="3975100"/>
            <a:ext cx="18478500" cy="6426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1813966400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6070600"/>
            <a:ext cx="18554700" cy="4356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03300" y="4572000"/>
            <a:ext cx="16281400" cy="4559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03300" y="4622800"/>
            <a:ext cx="16230600" cy="4495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971800" y="762000"/>
            <a:ext cx="10845800" cy="2273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670300" y="2565400"/>
            <a:ext cx="10363200" cy="1803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" y="4724400"/>
            <a:ext cx="16840200" cy="147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482600" y="6045200"/>
            <a:ext cx="17957800" cy="147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162300" y="7569200"/>
            <a:ext cx="12014200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A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1305966400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01600" y="3975100"/>
            <a:ext cx="18478500" cy="6426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1813966400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6070600"/>
            <a:ext cx="18554700" cy="4356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03300" y="4572000"/>
            <a:ext cx="16281400" cy="4559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03300" y="4622800"/>
            <a:ext cx="16230600" cy="4495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971800" y="762000"/>
            <a:ext cx="10845800" cy="2273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254500" y="2540000"/>
            <a:ext cx="8420100" cy="1803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92300" y="4673600"/>
            <a:ext cx="14617700" cy="1803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63700" y="6019800"/>
            <a:ext cx="15405100" cy="3467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A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1305966400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01600" y="3975100"/>
            <a:ext cx="18478500" cy="6426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1813966400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6070600"/>
            <a:ext cx="18554700" cy="4356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1500" y="1676400"/>
            <a:ext cx="5372100" cy="7353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69800" y="1574800"/>
            <a:ext cx="5372100" cy="7391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668000" y="9359900"/>
            <a:ext cx="2933700" cy="8255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515100" y="1676400"/>
            <a:ext cx="5372100" cy="7315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372100" y="266700"/>
            <a:ext cx="7835900" cy="1816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469900" y="9004300"/>
            <a:ext cx="7213600" cy="1168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98100" y="8915400"/>
            <a:ext cx="8166100" cy="1168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150100" y="8953500"/>
            <a:ext cx="44069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A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1305966400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01600" y="3975100"/>
            <a:ext cx="18478500" cy="6426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1813966400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39700" y="6070600"/>
            <a:ext cx="18554700" cy="4356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03300" y="4572000"/>
            <a:ext cx="16281400" cy="4559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03300" y="4622800"/>
            <a:ext cx="16230600" cy="4495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971800" y="762000"/>
            <a:ext cx="10845800" cy="2273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724400" y="2540000"/>
            <a:ext cx="9029700" cy="1803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74800" y="4876800"/>
            <a:ext cx="14808200" cy="4381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